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65" r:id="rId2"/>
    <p:sldId id="280" r:id="rId3"/>
    <p:sldId id="278" r:id="rId4"/>
    <p:sldId id="275" r:id="rId5"/>
    <p:sldId id="296" r:id="rId6"/>
    <p:sldId id="297" r:id="rId7"/>
    <p:sldId id="281" r:id="rId8"/>
    <p:sldId id="290" r:id="rId9"/>
    <p:sldId id="283" r:id="rId10"/>
    <p:sldId id="298" r:id="rId11"/>
    <p:sldId id="291" r:id="rId12"/>
    <p:sldId id="282" r:id="rId13"/>
    <p:sldId id="299" r:id="rId14"/>
    <p:sldId id="300" r:id="rId15"/>
    <p:sldId id="327" r:id="rId16"/>
    <p:sldId id="303" r:id="rId17"/>
    <p:sldId id="319" r:id="rId18"/>
    <p:sldId id="306" r:id="rId19"/>
    <p:sldId id="307" r:id="rId20"/>
    <p:sldId id="308" r:id="rId21"/>
    <p:sldId id="309" r:id="rId22"/>
    <p:sldId id="320" r:id="rId23"/>
    <p:sldId id="321" r:id="rId24"/>
    <p:sldId id="328" r:id="rId25"/>
    <p:sldId id="323" r:id="rId26"/>
    <p:sldId id="325" r:id="rId27"/>
    <p:sldId id="326" r:id="rId28"/>
    <p:sldId id="329" r:id="rId29"/>
    <p:sldId id="330" r:id="rId30"/>
    <p:sldId id="331" r:id="rId31"/>
    <p:sldId id="332" r:id="rId32"/>
    <p:sldId id="333" r:id="rId33"/>
    <p:sldId id="334" r:id="rId34"/>
    <p:sldId id="336" r:id="rId35"/>
    <p:sldId id="337" r:id="rId36"/>
    <p:sldId id="338" r:id="rId37"/>
    <p:sldId id="339" r:id="rId38"/>
    <p:sldId id="344" r:id="rId39"/>
    <p:sldId id="345" r:id="rId40"/>
    <p:sldId id="341" r:id="rId41"/>
    <p:sldId id="346" r:id="rId42"/>
    <p:sldId id="26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A79"/>
    <a:srgbClr val="5B9BD5"/>
    <a:srgbClr val="403E7C"/>
    <a:srgbClr val="D2DEEF"/>
    <a:srgbClr val="F0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F1CB6-7F2A-4EC3-8F0F-5E7B4D2EB0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30249E2-1E1D-4FBC-B569-7C365A150364}">
      <dgm:prSet phldrT="[텍스트]" custT="1"/>
      <dgm:spPr>
        <a:solidFill>
          <a:srgbClr val="403E7C"/>
        </a:solidFill>
      </dgm:spPr>
      <dgm:t>
        <a:bodyPr/>
        <a:lstStyle/>
        <a:p>
          <a:pPr algn="l" latinLnBrk="1"/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algn="l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아직도 실력이 부족한 부분이 많지만 앞으로 공부하며 보완하고</a:t>
          </a: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dirty="0">
            <a:solidFill>
              <a:schemeClr val="bg1"/>
            </a:solidFill>
            <a:latin typeface="나눔명조"/>
            <a:ea typeface="+mn-ea"/>
          </a:endParaRPr>
        </a:p>
      </dgm:t>
    </dgm:pt>
    <dgm:pt modelId="{9B834322-CEF1-4504-A166-BE9427B2CF4D}" type="parTrans" cxnId="{7588702B-B68B-4507-8892-F61A7F338D93}">
      <dgm:prSet/>
      <dgm:spPr/>
      <dgm:t>
        <a:bodyPr/>
        <a:lstStyle/>
        <a:p>
          <a:pPr latinLnBrk="1"/>
          <a:endParaRPr lang="ko-KR" altLang="en-US"/>
        </a:p>
      </dgm:t>
    </dgm:pt>
    <dgm:pt modelId="{69B7FE2B-CB1C-461C-925F-E567E6DD46D3}" type="sibTrans" cxnId="{7588702B-B68B-4507-8892-F61A7F338D93}">
      <dgm:prSet/>
      <dgm:spPr>
        <a:solidFill>
          <a:srgbClr val="3C3A79"/>
        </a:solidFill>
        <a:ln>
          <a:solidFill>
            <a:srgbClr val="3C3A79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B361AEC-CF6B-4BBD-AC04-F19C2338DE3C}">
      <dgm:prSet phldrT="[텍스트]" custT="1"/>
      <dgm:spPr>
        <a:solidFill>
          <a:srgbClr val="3C3A79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dirty="0" smtClean="0">
              <a:solidFill>
                <a:schemeClr val="bg1"/>
              </a:solidFill>
            </a:rPr>
            <a:t>]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en-US" sz="1000" dirty="0" smtClean="0">
              <a:solidFill>
                <a:schemeClr val="bg1"/>
              </a:solidFill>
            </a:rPr>
            <a:t>엔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와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기간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이후에 개인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공부를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B867761D-B9FE-46C9-9675-AF0CF1C97136}" type="par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0AC15240-116B-491F-9EAD-301618A35A8A}" type="sib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B0C13A40-9614-4578-ACBD-CA46B3E6C574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r>
            <a:rPr lang="ko-KR" altLang="ko-KR" sz="1000" dirty="0" smtClean="0">
              <a:solidFill>
                <a:schemeClr val="bg1"/>
              </a:solidFill>
            </a:rPr>
            <a:t>좋았던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수 있는 시간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이었던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아쉬운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은 서로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있는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 같습니다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혀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dirty="0" smtClean="0">
              <a:solidFill>
                <a:schemeClr val="bg1"/>
              </a:solidFill>
            </a:rPr>
            <a:t>1</a:t>
          </a:r>
          <a:r>
            <a:rPr lang="ko-KR" altLang="ko-KR" sz="10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F46EFD2-F5C2-4E63-92FE-B185BE73CC15}" type="par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DF20028C-C26B-42A9-9D4B-93A0A55D491E}" type="sib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59F1D65E-089A-46D3-8707-6903A9093BAF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전반적인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1510DCC-C301-482B-8E36-41AE7BC1F6BC}" type="par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E900F6FD-3ACB-4A22-9A58-27017764CF2B}" type="sib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B2A26374-0B45-4968-AB98-00F2191EB024}" type="pres">
      <dgm:prSet presAssocID="{553F1CB6-7F2A-4EC3-8F0F-5E7B4D2EB0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960A1-2EA3-42C2-9835-67506B699EF9}" type="pres">
      <dgm:prSet presAssocID="{030249E2-1E1D-4FBC-B569-7C365A150364}" presName="composite" presStyleCnt="0"/>
      <dgm:spPr/>
    </dgm:pt>
    <dgm:pt modelId="{6A50F037-7125-4A26-B2E7-56C540713BA5}" type="pres">
      <dgm:prSet presAssocID="{030249E2-1E1D-4FBC-B569-7C365A150364}" presName="rect1" presStyleLbl="trAlignAcc1" presStyleIdx="0" presStyleCnt="4" custScaleY="12046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3CCED4-57F4-467F-85DA-AC322BE0F7AC}" type="pres">
      <dgm:prSet presAssocID="{030249E2-1E1D-4FBC-B569-7C365A150364}" presName="rect2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3909D8AD-28B0-493D-A81E-BCC2B766592A}" type="pres">
      <dgm:prSet presAssocID="{69B7FE2B-CB1C-461C-925F-E567E6DD46D3}" presName="sibTrans" presStyleCnt="0"/>
      <dgm:spPr/>
    </dgm:pt>
    <dgm:pt modelId="{465E4534-27EE-4EA7-B0DF-C9BBF6800DFB}" type="pres">
      <dgm:prSet presAssocID="{CB361AEC-CF6B-4BBD-AC04-F19C2338DE3C}" presName="composite" presStyleCnt="0"/>
      <dgm:spPr/>
    </dgm:pt>
    <dgm:pt modelId="{922E34F2-8FC5-4C60-8036-7E710A3C5011}" type="pres">
      <dgm:prSet presAssocID="{CB361AEC-CF6B-4BBD-AC04-F19C2338DE3C}" presName="rect1" presStyleLbl="trAlignAcc1" presStyleIdx="1" presStyleCnt="4" custScaleY="1241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146DF-3EFC-4141-A612-568FD3E3F7DB}" type="pres">
      <dgm:prSet presAssocID="{CB361AEC-CF6B-4BBD-AC04-F19C2338DE3C}" presName="rect2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604E53C4-0701-46C1-89B7-EEE240112716}" type="pres">
      <dgm:prSet presAssocID="{0AC15240-116B-491F-9EAD-301618A35A8A}" presName="sibTrans" presStyleCnt="0"/>
      <dgm:spPr/>
    </dgm:pt>
    <dgm:pt modelId="{88F8086D-8B67-4913-BB1D-112EDD3017CE}" type="pres">
      <dgm:prSet presAssocID="{B0C13A40-9614-4578-ACBD-CA46B3E6C574}" presName="composite" presStyleCnt="0"/>
      <dgm:spPr/>
    </dgm:pt>
    <dgm:pt modelId="{42AFE044-A1D4-4D4C-9F7B-960C5042BDAA}" type="pres">
      <dgm:prSet presAssocID="{B0C13A40-9614-4578-ACBD-CA46B3E6C574}" presName="rect1" presStyleLbl="trAlignAcc1" presStyleIdx="2" presStyleCnt="4" custScaleY="12106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E92B85-BCF9-4147-A9BD-F51CB629C5BA}" type="pres">
      <dgm:prSet presAssocID="{B0C13A40-9614-4578-ACBD-CA46B3E6C574}" presName="rect2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>
          <a:solidFill>
            <a:schemeClr val="tx1">
              <a:alpha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B64EF2E-8D91-4B7A-9054-84D4406E9B1F}" type="pres">
      <dgm:prSet presAssocID="{DF20028C-C26B-42A9-9D4B-93A0A55D491E}" presName="sibTrans" presStyleCnt="0"/>
      <dgm:spPr/>
    </dgm:pt>
    <dgm:pt modelId="{82199AE0-DE7E-44CA-9398-487021F0E3D9}" type="pres">
      <dgm:prSet presAssocID="{59F1D65E-089A-46D3-8707-6903A9093BAF}" presName="composite" presStyleCnt="0"/>
      <dgm:spPr/>
    </dgm:pt>
    <dgm:pt modelId="{CB6C13C0-DF38-4DC8-80D6-FE303A44DA4F}" type="pres">
      <dgm:prSet presAssocID="{59F1D65E-089A-46D3-8707-6903A9093BAF}" presName="rect1" presStyleLbl="trAlignAcc1" presStyleIdx="3" presStyleCnt="4" custScaleY="121650" custLinFactNeighborX="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38332B-157B-4269-BB67-EB7E36D69B75}" type="pres">
      <dgm:prSet presAssocID="{59F1D65E-089A-46D3-8707-6903A9093BAF}" presName="rect2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>
          <a:solidFill>
            <a:schemeClr val="tx1">
              <a:alpha val="40000"/>
            </a:schemeClr>
          </a:solidFill>
        </a:ln>
      </dgm:spPr>
    </dgm:pt>
  </dgm:ptLst>
  <dgm:cxnLst>
    <dgm:cxn modelId="{A00D0700-A06F-4F54-9B92-4EE1656D01A9}" srcId="{553F1CB6-7F2A-4EC3-8F0F-5E7B4D2EB072}" destId="{CB361AEC-CF6B-4BBD-AC04-F19C2338DE3C}" srcOrd="1" destOrd="0" parTransId="{B867761D-B9FE-46C9-9675-AF0CF1C97136}" sibTransId="{0AC15240-116B-491F-9EAD-301618A35A8A}"/>
    <dgm:cxn modelId="{C65C7CB7-249C-4BCE-B677-22AC6EE52953}" type="presOf" srcId="{B0C13A40-9614-4578-ACBD-CA46B3E6C574}" destId="{42AFE044-A1D4-4D4C-9F7B-960C5042BDAA}" srcOrd="0" destOrd="0" presId="urn:microsoft.com/office/officeart/2008/layout/PictureStrips"/>
    <dgm:cxn modelId="{A4D51D0C-C9C7-4C27-B32B-2D8DE6C320BF}" type="presOf" srcId="{553F1CB6-7F2A-4EC3-8F0F-5E7B4D2EB072}" destId="{B2A26374-0B45-4968-AB98-00F2191EB024}" srcOrd="0" destOrd="0" presId="urn:microsoft.com/office/officeart/2008/layout/PictureStrips"/>
    <dgm:cxn modelId="{915D3B3E-4DF3-4198-A5E3-0B49137BD825}" srcId="{553F1CB6-7F2A-4EC3-8F0F-5E7B4D2EB072}" destId="{B0C13A40-9614-4578-ACBD-CA46B3E6C574}" srcOrd="2" destOrd="0" parTransId="{4F46EFD2-F5C2-4E63-92FE-B185BE73CC15}" sibTransId="{DF20028C-C26B-42A9-9D4B-93A0A55D491E}"/>
    <dgm:cxn modelId="{7588702B-B68B-4507-8892-F61A7F338D93}" srcId="{553F1CB6-7F2A-4EC3-8F0F-5E7B4D2EB072}" destId="{030249E2-1E1D-4FBC-B569-7C365A150364}" srcOrd="0" destOrd="0" parTransId="{9B834322-CEF1-4504-A166-BE9427B2CF4D}" sibTransId="{69B7FE2B-CB1C-461C-925F-E567E6DD46D3}"/>
    <dgm:cxn modelId="{FE899BE8-35FF-46BF-BF8D-DCCC5948C3AB}" type="presOf" srcId="{59F1D65E-089A-46D3-8707-6903A9093BAF}" destId="{CB6C13C0-DF38-4DC8-80D6-FE303A44DA4F}" srcOrd="0" destOrd="0" presId="urn:microsoft.com/office/officeart/2008/layout/PictureStrips"/>
    <dgm:cxn modelId="{3B68845F-A97A-4F22-89BA-1FD3B9B64BC1}" srcId="{553F1CB6-7F2A-4EC3-8F0F-5E7B4D2EB072}" destId="{59F1D65E-089A-46D3-8707-6903A9093BAF}" srcOrd="3" destOrd="0" parTransId="{41510DCC-C301-482B-8E36-41AE7BC1F6BC}" sibTransId="{E900F6FD-3ACB-4A22-9A58-27017764CF2B}"/>
    <dgm:cxn modelId="{E5A0AB96-6780-4E87-82D8-D05191525DB0}" type="presOf" srcId="{030249E2-1E1D-4FBC-B569-7C365A150364}" destId="{6A50F037-7125-4A26-B2E7-56C540713BA5}" srcOrd="0" destOrd="0" presId="urn:microsoft.com/office/officeart/2008/layout/PictureStrips"/>
    <dgm:cxn modelId="{E90648B0-D23D-4325-B7EC-2C5E8F847A09}" type="presOf" srcId="{CB361AEC-CF6B-4BBD-AC04-F19C2338DE3C}" destId="{922E34F2-8FC5-4C60-8036-7E710A3C5011}" srcOrd="0" destOrd="0" presId="urn:microsoft.com/office/officeart/2008/layout/PictureStrips"/>
    <dgm:cxn modelId="{16B00254-CD03-4761-B807-200BAC9E04B7}" type="presParOf" srcId="{B2A26374-0B45-4968-AB98-00F2191EB024}" destId="{BD2960A1-2EA3-42C2-9835-67506B699EF9}" srcOrd="0" destOrd="0" presId="urn:microsoft.com/office/officeart/2008/layout/PictureStrips"/>
    <dgm:cxn modelId="{DB662C0A-2CA2-4D46-B7D8-F31A2E1A18DC}" type="presParOf" srcId="{BD2960A1-2EA3-42C2-9835-67506B699EF9}" destId="{6A50F037-7125-4A26-B2E7-56C540713BA5}" srcOrd="0" destOrd="0" presId="urn:microsoft.com/office/officeart/2008/layout/PictureStrips"/>
    <dgm:cxn modelId="{E40F8A41-8136-4900-AFDE-E0F3B0DF4D3B}" type="presParOf" srcId="{BD2960A1-2EA3-42C2-9835-67506B699EF9}" destId="{B13CCED4-57F4-467F-85DA-AC322BE0F7AC}" srcOrd="1" destOrd="0" presId="urn:microsoft.com/office/officeart/2008/layout/PictureStrips"/>
    <dgm:cxn modelId="{095FF679-2ED9-4CB2-B5BB-E7902D326D2D}" type="presParOf" srcId="{B2A26374-0B45-4968-AB98-00F2191EB024}" destId="{3909D8AD-28B0-493D-A81E-BCC2B766592A}" srcOrd="1" destOrd="0" presId="urn:microsoft.com/office/officeart/2008/layout/PictureStrips"/>
    <dgm:cxn modelId="{7C9A8002-58D8-41DB-9548-2351152B6FD3}" type="presParOf" srcId="{B2A26374-0B45-4968-AB98-00F2191EB024}" destId="{465E4534-27EE-4EA7-B0DF-C9BBF6800DFB}" srcOrd="2" destOrd="0" presId="urn:microsoft.com/office/officeart/2008/layout/PictureStrips"/>
    <dgm:cxn modelId="{6A57ABE3-D7C1-4A7F-BAE1-A2991F524AAC}" type="presParOf" srcId="{465E4534-27EE-4EA7-B0DF-C9BBF6800DFB}" destId="{922E34F2-8FC5-4C60-8036-7E710A3C5011}" srcOrd="0" destOrd="0" presId="urn:microsoft.com/office/officeart/2008/layout/PictureStrips"/>
    <dgm:cxn modelId="{43549E09-769B-43AC-BE8D-8E0DCB6983C8}" type="presParOf" srcId="{465E4534-27EE-4EA7-B0DF-C9BBF6800DFB}" destId="{F03146DF-3EFC-4141-A612-568FD3E3F7DB}" srcOrd="1" destOrd="0" presId="urn:microsoft.com/office/officeart/2008/layout/PictureStrips"/>
    <dgm:cxn modelId="{68C90B91-80D2-4DE4-BA78-7BE209A29773}" type="presParOf" srcId="{B2A26374-0B45-4968-AB98-00F2191EB024}" destId="{604E53C4-0701-46C1-89B7-EEE240112716}" srcOrd="3" destOrd="0" presId="urn:microsoft.com/office/officeart/2008/layout/PictureStrips"/>
    <dgm:cxn modelId="{897B22FF-6952-434D-8BCE-530FA010E3C4}" type="presParOf" srcId="{B2A26374-0B45-4968-AB98-00F2191EB024}" destId="{88F8086D-8B67-4913-BB1D-112EDD3017CE}" srcOrd="4" destOrd="0" presId="urn:microsoft.com/office/officeart/2008/layout/PictureStrips"/>
    <dgm:cxn modelId="{C3D04895-9F0B-435E-888D-E96B79148F77}" type="presParOf" srcId="{88F8086D-8B67-4913-BB1D-112EDD3017CE}" destId="{42AFE044-A1D4-4D4C-9F7B-960C5042BDAA}" srcOrd="0" destOrd="0" presId="urn:microsoft.com/office/officeart/2008/layout/PictureStrips"/>
    <dgm:cxn modelId="{677DC5F4-4039-4AFD-87DC-8398E832036E}" type="presParOf" srcId="{88F8086D-8B67-4913-BB1D-112EDD3017CE}" destId="{06E92B85-BCF9-4147-A9BD-F51CB629C5BA}" srcOrd="1" destOrd="0" presId="urn:microsoft.com/office/officeart/2008/layout/PictureStrips"/>
    <dgm:cxn modelId="{C79EB7A7-8202-4D3B-BEA1-6A3EBA0690E7}" type="presParOf" srcId="{B2A26374-0B45-4968-AB98-00F2191EB024}" destId="{9B64EF2E-8D91-4B7A-9054-84D4406E9B1F}" srcOrd="5" destOrd="0" presId="urn:microsoft.com/office/officeart/2008/layout/PictureStrips"/>
    <dgm:cxn modelId="{C6955956-5F21-4BBD-AB62-A261E8395A71}" type="presParOf" srcId="{B2A26374-0B45-4968-AB98-00F2191EB024}" destId="{82199AE0-DE7E-44CA-9398-487021F0E3D9}" srcOrd="6" destOrd="0" presId="urn:microsoft.com/office/officeart/2008/layout/PictureStrips"/>
    <dgm:cxn modelId="{3BF1BED6-7F53-42EB-872F-66E808C6FF22}" type="presParOf" srcId="{82199AE0-DE7E-44CA-9398-487021F0E3D9}" destId="{CB6C13C0-DF38-4DC8-80D6-FE303A44DA4F}" srcOrd="0" destOrd="0" presId="urn:microsoft.com/office/officeart/2008/layout/PictureStrips"/>
    <dgm:cxn modelId="{820E64A4-E869-4120-9ACC-F414FC5C2FE3}" type="presParOf" srcId="{82199AE0-DE7E-44CA-9398-487021F0E3D9}" destId="{C238332B-157B-4269-BB67-EB7E36D69B7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0F037-7125-4A26-B2E7-56C540713BA5}">
      <dsp:nvSpPr>
        <dsp:cNvPr id="0" name=""/>
        <dsp:cNvSpPr/>
      </dsp:nvSpPr>
      <dsp:spPr>
        <a:xfrm>
          <a:off x="239313" y="765202"/>
          <a:ext cx="5709284" cy="2149206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아직도 실력이 부족한 부분이 많지만 앞으로 공부하며 보완하고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kern="1200" dirty="0">
            <a:solidFill>
              <a:schemeClr val="bg1"/>
            </a:solidFill>
            <a:latin typeface="나눔명조"/>
            <a:ea typeface="+mn-ea"/>
          </a:endParaRPr>
        </a:p>
      </dsp:txBody>
      <dsp:txXfrm>
        <a:off x="239313" y="765202"/>
        <a:ext cx="5709284" cy="2149206"/>
      </dsp:txXfrm>
    </dsp:sp>
    <dsp:sp modelId="{B13CCED4-57F4-467F-85DA-AC322BE0F7AC}">
      <dsp:nvSpPr>
        <dsp:cNvPr id="0" name=""/>
        <dsp:cNvSpPr/>
      </dsp:nvSpPr>
      <dsp:spPr>
        <a:xfrm>
          <a:off x="1426" y="690019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E34F2-8FC5-4C60-8036-7E710A3C5011}">
      <dsp:nvSpPr>
        <dsp:cNvPr id="0" name=""/>
        <dsp:cNvSpPr/>
      </dsp:nvSpPr>
      <dsp:spPr>
        <a:xfrm>
          <a:off x="6481288" y="715331"/>
          <a:ext cx="5709284" cy="2215702"/>
        </a:xfrm>
        <a:prstGeom prst="rect">
          <a:avLst/>
        </a:prstGeom>
        <a:solidFill>
          <a:srgbClr val="3C3A79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kern="1200" dirty="0" smtClean="0">
              <a:solidFill>
                <a:schemeClr val="bg1"/>
              </a:solidFill>
            </a:rPr>
            <a:t>]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</a:rPr>
            <a:t>엔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와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기간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이후에 개인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공부를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1288" y="715331"/>
        <a:ext cx="5709284" cy="2215702"/>
      </dsp:txXfrm>
    </dsp:sp>
    <dsp:sp modelId="{F03146DF-3EFC-4141-A612-568FD3E3F7DB}">
      <dsp:nvSpPr>
        <dsp:cNvPr id="0" name=""/>
        <dsp:cNvSpPr/>
      </dsp:nvSpPr>
      <dsp:spPr>
        <a:xfrm>
          <a:off x="6243401" y="673395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E044-A1D4-4D4C-9F7B-960C5042BDAA}">
      <dsp:nvSpPr>
        <dsp:cNvPr id="0" name=""/>
        <dsp:cNvSpPr/>
      </dsp:nvSpPr>
      <dsp:spPr>
        <a:xfrm>
          <a:off x="239313" y="3207650"/>
          <a:ext cx="5709284" cy="2159947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좋았던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수 있는 시간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이었던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아쉬운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은 서로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있는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 같습니다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혀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kern="1200" dirty="0" smtClean="0">
              <a:solidFill>
                <a:schemeClr val="bg1"/>
              </a:solidFill>
            </a:rPr>
            <a:t>1</a:t>
          </a:r>
          <a:r>
            <a:rPr lang="ko-KR" altLang="ko-KR" sz="1000" kern="12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239313" y="3207650"/>
        <a:ext cx="5709284" cy="2159947"/>
      </dsp:txXfrm>
    </dsp:sp>
    <dsp:sp modelId="{06E92B85-BCF9-4147-A9BD-F51CB629C5BA}">
      <dsp:nvSpPr>
        <dsp:cNvPr id="0" name=""/>
        <dsp:cNvSpPr/>
      </dsp:nvSpPr>
      <dsp:spPr>
        <a:xfrm>
          <a:off x="1426" y="3137837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C13C0-DF38-4DC8-80D6-FE303A44DA4F}">
      <dsp:nvSpPr>
        <dsp:cNvPr id="0" name=""/>
        <dsp:cNvSpPr/>
      </dsp:nvSpPr>
      <dsp:spPr>
        <a:xfrm>
          <a:off x="6482715" y="3199795"/>
          <a:ext cx="5709284" cy="2170420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전반적인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2715" y="3199795"/>
        <a:ext cx="5709284" cy="2170420"/>
      </dsp:txXfrm>
    </dsp:sp>
    <dsp:sp modelId="{C238332B-157B-4269-BB67-EB7E36D69B75}">
      <dsp:nvSpPr>
        <dsp:cNvPr id="0" name=""/>
        <dsp:cNvSpPr/>
      </dsp:nvSpPr>
      <dsp:spPr>
        <a:xfrm>
          <a:off x="6243401" y="3135219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8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3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8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4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98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6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0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8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4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C1E0BD-43F7-4239-AD25-1D14DD33D53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C3A79"/>
          </a:solidFill>
        </p:spPr>
      </p:pic>
    </p:spTree>
    <p:extLst>
      <p:ext uri="{BB962C8B-B14F-4D97-AF65-F5344CB8AC3E}">
        <p14:creationId xmlns:p14="http://schemas.microsoft.com/office/powerpoint/2010/main" val="2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093" y="927092"/>
            <a:ext cx="4128939" cy="5578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41" y="1084305"/>
            <a:ext cx="432844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71" y="3286124"/>
            <a:ext cx="1800083" cy="13906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81" y="3365299"/>
            <a:ext cx="1291995" cy="10965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6" y="1314452"/>
            <a:ext cx="1835170" cy="11715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1" y="5511434"/>
            <a:ext cx="1701802" cy="9582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7" y="5419894"/>
            <a:ext cx="2372520" cy="9611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03" y="3262908"/>
            <a:ext cx="2137602" cy="128256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05" y="5519043"/>
            <a:ext cx="2451274" cy="10505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83" y="1679486"/>
            <a:ext cx="1773428" cy="8065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43" y="1068415"/>
            <a:ext cx="3464054" cy="17811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22" y="904873"/>
            <a:ext cx="2143125" cy="21431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77" y="5519043"/>
            <a:ext cx="2195960" cy="76280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940722"/>
            <a:ext cx="2555597" cy="17608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25638" y="1791765"/>
            <a:ext cx="17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403E7C"/>
                </a:solidFill>
              </a:rPr>
              <a:t>개발 환경 및 툴 </a:t>
            </a:r>
            <a:r>
              <a:rPr lang="en-US" altLang="ko-KR" b="1" dirty="0" smtClean="0">
                <a:solidFill>
                  <a:srgbClr val="403E7C"/>
                </a:solidFill>
              </a:rPr>
              <a:t> 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5663" y="3802856"/>
            <a:ext cx="133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403E7C"/>
                </a:solidFill>
              </a:rPr>
              <a:t>프론트엔드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9500" y="5813947"/>
            <a:ext cx="88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403E7C"/>
                </a:solidFill>
              </a:rPr>
              <a:t>백엔드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637457"/>
              </p:ext>
            </p:extLst>
          </p:nvPr>
        </p:nvGraphicFramePr>
        <p:xfrm>
          <a:off x="374073" y="1188719"/>
          <a:ext cx="11446626" cy="53450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6051">
                  <a:extLst>
                    <a:ext uri="{9D8B030D-6E8A-4147-A177-3AD203B41FA5}">
                      <a16:colId xmlns:a16="http://schemas.microsoft.com/office/drawing/2014/main" val="127232300"/>
                    </a:ext>
                  </a:extLst>
                </a:gridCol>
                <a:gridCol w="2665047">
                  <a:extLst>
                    <a:ext uri="{9D8B030D-6E8A-4147-A177-3AD203B41FA5}">
                      <a16:colId xmlns:a16="http://schemas.microsoft.com/office/drawing/2014/main" val="991396987"/>
                    </a:ext>
                  </a:extLst>
                </a:gridCol>
                <a:gridCol w="4311556">
                  <a:extLst>
                    <a:ext uri="{9D8B030D-6E8A-4147-A177-3AD203B41FA5}">
                      <a16:colId xmlns:a16="http://schemas.microsoft.com/office/drawing/2014/main" val="3097419788"/>
                    </a:ext>
                  </a:extLst>
                </a:gridCol>
                <a:gridCol w="2463972">
                  <a:extLst>
                    <a:ext uri="{9D8B030D-6E8A-4147-A177-3AD203B41FA5}">
                      <a16:colId xmlns:a16="http://schemas.microsoft.com/office/drawing/2014/main" val="3923342102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8110"/>
                  </a:ext>
                </a:extLst>
              </a:tr>
              <a:tr h="771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 04/26(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04/28(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94968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05/04(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49676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7877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05/19(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32789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시스템 설계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플랫폼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1312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04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06/15(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0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1" y="955963"/>
            <a:ext cx="10008524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441"/>
          <a:stretch/>
        </p:blipFill>
        <p:spPr>
          <a:xfrm>
            <a:off x="1097279" y="961090"/>
            <a:ext cx="10058400" cy="57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" b="6163"/>
          <a:stretch/>
        </p:blipFill>
        <p:spPr>
          <a:xfrm>
            <a:off x="2677297" y="1095003"/>
            <a:ext cx="7051589" cy="53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2430372" y="1296771"/>
            <a:ext cx="7924800" cy="5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1117603" y="1519193"/>
            <a:ext cx="1019220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5"/>
          <a:stretch/>
        </p:blipFill>
        <p:spPr>
          <a:xfrm>
            <a:off x="3117295" y="1272057"/>
            <a:ext cx="6133797" cy="5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522" r="2338" b="6299"/>
          <a:stretch/>
        </p:blipFill>
        <p:spPr>
          <a:xfrm>
            <a:off x="2054044" y="1519193"/>
            <a:ext cx="8534400" cy="46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263" r="2415" b="9086"/>
          <a:stretch/>
        </p:blipFill>
        <p:spPr>
          <a:xfrm>
            <a:off x="2215977" y="1367481"/>
            <a:ext cx="8493211" cy="5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420" r="2701" b="6593"/>
          <a:stretch/>
        </p:blipFill>
        <p:spPr>
          <a:xfrm>
            <a:off x="3070385" y="1235675"/>
            <a:ext cx="6384325" cy="5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752834" y="1803311"/>
            <a:ext cx="10885825" cy="3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3831" y="397606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메인페이지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14855" y="2283591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14853" y="5571744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상품목록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14854" y="3965893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7099" y="130808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구매이력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7306" y="2041172"/>
            <a:ext cx="1532513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47306" y="1311583"/>
            <a:ext cx="1527480" cy="3385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주문 취소</a:t>
            </a:r>
            <a:endParaRPr lang="ko-KR" alt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8074048" y="6167489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74048" y="4539362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 담기</a:t>
            </a:r>
            <a:endParaRPr lang="ko-KR" altLang="en-US"/>
          </a:p>
        </p:txBody>
      </p:sp>
      <p:cxnSp>
        <p:nvCxnSpPr>
          <p:cNvPr id="11" name="직선 연결선 10"/>
          <p:cNvCxnSpPr>
            <a:stCxn id="2" idx="3"/>
            <a:endCxn id="5" idx="1"/>
          </p:cNvCxnSpPr>
          <p:nvPr/>
        </p:nvCxnSpPr>
        <p:spPr>
          <a:xfrm flipV="1">
            <a:off x="2349286" y="4150559"/>
            <a:ext cx="1565568" cy="10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3"/>
            <a:endCxn id="6" idx="1"/>
          </p:cNvCxnSpPr>
          <p:nvPr/>
        </p:nvCxnSpPr>
        <p:spPr>
          <a:xfrm flipV="1">
            <a:off x="5300310" y="1492754"/>
            <a:ext cx="1216789" cy="9755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" idx="3"/>
            <a:endCxn id="4" idx="1"/>
          </p:cNvCxnSpPr>
          <p:nvPr/>
        </p:nvCxnSpPr>
        <p:spPr>
          <a:xfrm>
            <a:off x="2349286" y="4160734"/>
            <a:ext cx="1565567" cy="1595676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" idx="3"/>
            <a:endCxn id="3" idx="1"/>
          </p:cNvCxnSpPr>
          <p:nvPr/>
        </p:nvCxnSpPr>
        <p:spPr>
          <a:xfrm flipV="1">
            <a:off x="2349286" y="2468257"/>
            <a:ext cx="1565569" cy="1692477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3"/>
            <a:endCxn id="10" idx="1"/>
          </p:cNvCxnSpPr>
          <p:nvPr/>
        </p:nvCxnSpPr>
        <p:spPr>
          <a:xfrm flipV="1">
            <a:off x="5300308" y="4724028"/>
            <a:ext cx="2773740" cy="1032382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3"/>
            <a:endCxn id="9" idx="1"/>
          </p:cNvCxnSpPr>
          <p:nvPr/>
        </p:nvCxnSpPr>
        <p:spPr>
          <a:xfrm>
            <a:off x="5300308" y="5756410"/>
            <a:ext cx="2773740" cy="595745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7098" y="2045536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</a:t>
            </a:r>
            <a:endParaRPr lang="ko-KR" altLang="en-US"/>
          </a:p>
        </p:txBody>
      </p:sp>
      <p:cxnSp>
        <p:nvCxnSpPr>
          <p:cNvPr id="18" name="직선 연결선 17"/>
          <p:cNvCxnSpPr>
            <a:stCxn id="3" idx="3"/>
            <a:endCxn id="17" idx="1"/>
          </p:cNvCxnSpPr>
          <p:nvPr/>
        </p:nvCxnSpPr>
        <p:spPr>
          <a:xfrm flipV="1">
            <a:off x="5300310" y="2230202"/>
            <a:ext cx="1216788" cy="2380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3"/>
            <a:endCxn id="8" idx="1"/>
          </p:cNvCxnSpPr>
          <p:nvPr/>
        </p:nvCxnSpPr>
        <p:spPr>
          <a:xfrm flipV="1">
            <a:off x="7902554" y="1480860"/>
            <a:ext cx="1644752" cy="11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7" idx="1"/>
          </p:cNvCxnSpPr>
          <p:nvPr/>
        </p:nvCxnSpPr>
        <p:spPr>
          <a:xfrm flipV="1">
            <a:off x="7902553" y="2225838"/>
            <a:ext cx="1644753" cy="43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25335" y="2773459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관리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25335" y="3577960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등록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47306" y="2773459"/>
            <a:ext cx="152748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삭제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21" idx="3"/>
            <a:endCxn id="23" idx="1"/>
          </p:cNvCxnSpPr>
          <p:nvPr/>
        </p:nvCxnSpPr>
        <p:spPr>
          <a:xfrm>
            <a:off x="7910790" y="2958125"/>
            <a:ext cx="16365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" idx="3"/>
            <a:endCxn id="21" idx="1"/>
          </p:cNvCxnSpPr>
          <p:nvPr/>
        </p:nvCxnSpPr>
        <p:spPr>
          <a:xfrm>
            <a:off x="5300310" y="2468257"/>
            <a:ext cx="1225025" cy="4898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" idx="3"/>
            <a:endCxn id="22" idx="1"/>
          </p:cNvCxnSpPr>
          <p:nvPr/>
        </p:nvCxnSpPr>
        <p:spPr>
          <a:xfrm>
            <a:off x="5300310" y="2468257"/>
            <a:ext cx="1225025" cy="12943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1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21" y="975500"/>
            <a:ext cx="9011908" cy="1242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55" y="2336801"/>
            <a:ext cx="9088118" cy="43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61" y="1454924"/>
            <a:ext cx="8783276" cy="2314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00" y="4347916"/>
            <a:ext cx="6439799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6" y="1229571"/>
            <a:ext cx="10307488" cy="2553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4239109"/>
            <a:ext cx="77639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951160"/>
            <a:ext cx="10888595" cy="2831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3922767"/>
            <a:ext cx="10002646" cy="2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943231"/>
            <a:ext cx="11317279" cy="57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" y="1477034"/>
            <a:ext cx="10902604" cy="4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931334"/>
            <a:ext cx="11164858" cy="57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4190"/>
            <a:ext cx="9631119" cy="23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" y="1197078"/>
            <a:ext cx="11687695" cy="5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0" y="1685573"/>
            <a:ext cx="6604845" cy="210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4696998"/>
            <a:ext cx="10345594" cy="1552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38" y="1685573"/>
            <a:ext cx="5078688" cy="28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8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936866"/>
            <a:ext cx="11250595" cy="3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2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1233153"/>
            <a:ext cx="10545647" cy="3543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5284526"/>
            <a:ext cx="7030431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59" y="955279"/>
            <a:ext cx="5659464" cy="3080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" y="955279"/>
            <a:ext cx="5924906" cy="58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89" y="1596044"/>
            <a:ext cx="7316221" cy="10669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52" y="3179126"/>
            <a:ext cx="8754697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403E7C"/>
          </a:solidFill>
        </p:spPr>
      </p:pic>
    </p:spTree>
    <p:extLst>
      <p:ext uri="{BB962C8B-B14F-4D97-AF65-F5344CB8AC3E}">
        <p14:creationId xmlns:p14="http://schemas.microsoft.com/office/powerpoint/2010/main" val="34242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45198" y="1803311"/>
            <a:ext cx="3845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OrderController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구매이력</a:t>
            </a:r>
            <a:r>
              <a:rPr lang="ko-KR" altLang="en-US" sz="1600" dirty="0" smtClean="0"/>
              <a:t> 조회를 위한 </a:t>
            </a:r>
            <a:r>
              <a:rPr lang="ko-KR" altLang="en-US" sz="1600" dirty="0" err="1" smtClean="0"/>
              <a:t>로직</a:t>
            </a:r>
            <a:r>
              <a:rPr lang="ko-KR" altLang="en-US" sz="1600" dirty="0" smtClean="0"/>
              <a:t> 호출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한 번에 가지고 올 주문의 개수는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개로 설정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현재 로그인한 회원은 </a:t>
            </a:r>
            <a:r>
              <a:rPr lang="en-US" altLang="ko-KR" sz="1600" dirty="0" smtClean="0"/>
              <a:t>username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객체를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전달하여 주문 목록 데이터를 리턴 값으로 받는다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4" y="1543720"/>
            <a:ext cx="6921285" cy="3505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4" y="5217267"/>
            <a:ext cx="8134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5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232219"/>
              </p:ext>
            </p:extLst>
          </p:nvPr>
        </p:nvGraphicFramePr>
        <p:xfrm>
          <a:off x="0" y="814388"/>
          <a:ext cx="12192000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629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7932"/>
              </p:ext>
            </p:extLst>
          </p:nvPr>
        </p:nvGraphicFramePr>
        <p:xfrm>
          <a:off x="497378" y="936395"/>
          <a:ext cx="11197243" cy="578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4222818071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245102259"/>
                    </a:ext>
                  </a:extLst>
                </a:gridCol>
                <a:gridCol w="4642839">
                  <a:extLst>
                    <a:ext uri="{9D8B030D-6E8A-4147-A177-3AD203B41FA5}">
                      <a16:colId xmlns:a16="http://schemas.microsoft.com/office/drawing/2014/main" val="3380492983"/>
                    </a:ext>
                  </a:extLst>
                </a:gridCol>
                <a:gridCol w="3880657">
                  <a:extLst>
                    <a:ext uri="{9D8B030D-6E8A-4147-A177-3AD203B41FA5}">
                      <a16:colId xmlns:a16="http://schemas.microsoft.com/office/drawing/2014/main" val="3144319590"/>
                    </a:ext>
                  </a:extLst>
                </a:gridCol>
              </a:tblGrid>
              <a:tr h="58214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88679"/>
                  </a:ext>
                </a:extLst>
              </a:tr>
              <a:tr h="901985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사용자</a:t>
                      </a: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회원가입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이름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주소를 입력 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 형식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 양식 등을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비교하여 유효성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검사실행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78692"/>
                  </a:ext>
                </a:extLst>
              </a:tr>
              <a:tr h="805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로그인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아이디와 비밀번호를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회원가입한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데이터와 일치하지 않을 시 로그인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75277"/>
                  </a:ext>
                </a:extLst>
              </a:tr>
              <a:tr h="764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메인페이지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상품목록을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출력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758767"/>
                  </a:ext>
                </a:extLst>
              </a:tr>
              <a:tr h="7674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상품 상세페이지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대한 설명과 이미지를 보여주며 수량을 설정하여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 혹은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바로구매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91571"/>
                  </a:ext>
                </a:extLst>
              </a:tr>
              <a:tr h="89418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장바구니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장바구니에 담긴 상품 목록을 확인할 수 있으며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선택하여 개별 주문이 가능하고 수량 설정도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88309"/>
                  </a:ext>
                </a:extLst>
              </a:tr>
              <a:tr h="101438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구매이력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주문이 완료된 상품들을 시간과 수량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가격을 표시하여 알려줌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45742"/>
              </p:ext>
            </p:extLst>
          </p:nvPr>
        </p:nvGraphicFramePr>
        <p:xfrm>
          <a:off x="495989" y="1849277"/>
          <a:ext cx="11198632" cy="63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47">
                  <a:extLst>
                    <a:ext uri="{9D8B030D-6E8A-4147-A177-3AD203B41FA5}">
                      <a16:colId xmlns:a16="http://schemas.microsoft.com/office/drawing/2014/main" val="3853469324"/>
                    </a:ext>
                  </a:extLst>
                </a:gridCol>
                <a:gridCol w="4633144">
                  <a:extLst>
                    <a:ext uri="{9D8B030D-6E8A-4147-A177-3AD203B41FA5}">
                      <a16:colId xmlns:a16="http://schemas.microsoft.com/office/drawing/2014/main" val="68426222"/>
                    </a:ext>
                  </a:extLst>
                </a:gridCol>
                <a:gridCol w="3891741">
                  <a:extLst>
                    <a:ext uri="{9D8B030D-6E8A-4147-A177-3AD203B41FA5}">
                      <a16:colId xmlns:a16="http://schemas.microsoft.com/office/drawing/2014/main" val="3549472411"/>
                    </a:ext>
                  </a:extLst>
                </a:gridCol>
              </a:tblGrid>
              <a:tr h="631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8854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006575"/>
              </p:ext>
            </p:extLst>
          </p:nvPr>
        </p:nvGraphicFramePr>
        <p:xfrm>
          <a:off x="497378" y="2472729"/>
          <a:ext cx="11197243" cy="26977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2378304495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1598664843"/>
                    </a:ext>
                  </a:extLst>
                </a:gridCol>
                <a:gridCol w="4635142">
                  <a:extLst>
                    <a:ext uri="{9D8B030D-6E8A-4147-A177-3AD203B41FA5}">
                      <a16:colId xmlns:a16="http://schemas.microsoft.com/office/drawing/2014/main" val="2426926985"/>
                    </a:ext>
                  </a:extLst>
                </a:gridCol>
                <a:gridCol w="3888354">
                  <a:extLst>
                    <a:ext uri="{9D8B030D-6E8A-4147-A177-3AD203B41FA5}">
                      <a16:colId xmlns:a16="http://schemas.microsoft.com/office/drawing/2014/main" val="3892392369"/>
                    </a:ext>
                  </a:extLst>
                </a:gridCol>
              </a:tblGrid>
              <a:tr h="1506678"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i="0" dirty="0" smtClean="0">
                          <a:latin typeface="+mn-lt"/>
                          <a:ea typeface="+mn-ea"/>
                        </a:rPr>
                        <a:t>관리자</a:t>
                      </a: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등록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상태와 상품명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재고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상세 내용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이미지를 입력하여 상품을 등록 할 수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있음</a:t>
                      </a:r>
                      <a:r>
                        <a:rPr lang="en-US" altLang="ko-KR" sz="1300" b="0" baseline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28106"/>
                  </a:ext>
                </a:extLst>
              </a:tr>
              <a:tr h="1191110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관리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상품 목록을 출력해주고 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수정기능을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추가하였음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530753"/>
              </p:ext>
            </p:extLst>
          </p:nvPr>
        </p:nvGraphicFramePr>
        <p:xfrm>
          <a:off x="399010" y="1188720"/>
          <a:ext cx="11421687" cy="519545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86621">
                  <a:extLst>
                    <a:ext uri="{9D8B030D-6E8A-4147-A177-3AD203B41FA5}">
                      <a16:colId xmlns:a16="http://schemas.microsoft.com/office/drawing/2014/main" val="1266251820"/>
                    </a:ext>
                  </a:extLst>
                </a:gridCol>
                <a:gridCol w="1875202">
                  <a:extLst>
                    <a:ext uri="{9D8B030D-6E8A-4147-A177-3AD203B41FA5}">
                      <a16:colId xmlns:a16="http://schemas.microsoft.com/office/drawing/2014/main" val="201137662"/>
                    </a:ext>
                  </a:extLst>
                </a:gridCol>
                <a:gridCol w="7159864">
                  <a:extLst>
                    <a:ext uri="{9D8B030D-6E8A-4147-A177-3AD203B41FA5}">
                      <a16:colId xmlns:a16="http://schemas.microsoft.com/office/drawing/2014/main" val="3564090464"/>
                    </a:ext>
                  </a:extLst>
                </a:gridCol>
              </a:tblGrid>
              <a:tr h="48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훈련생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역할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담당 업무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7454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임동수</a:t>
                      </a:r>
                      <a:endParaRPr lang="ko-KR" altLang="en-US" sz="1800" b="1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 장</a:t>
                      </a:r>
                      <a:endParaRPr kumimoji="0" lang="ko-KR" alt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디자인 및 서류작성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통합시스템 실시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41981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정재훈</a:t>
                      </a:r>
                      <a:endParaRPr lang="ko-KR" altLang="en-US" sz="1800" b="1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 원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시스템테스트 실시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79992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안준형</a:t>
                      </a:r>
                      <a:endParaRPr kumimoji="0" lang="ko-KR" alt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 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및 자료수집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Release </a:t>
                      </a: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및 </a:t>
                      </a: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Contingency </a:t>
                      </a: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수립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89928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신지호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 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백엔드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데이터베이스 구축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6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2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2" y="1516142"/>
            <a:ext cx="8172275" cy="47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9630" y="1803966"/>
            <a:ext cx="10611933" cy="368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b="1" dirty="0">
                <a:solidFill>
                  <a:schemeClr val="bg1"/>
                </a:solidFill>
              </a:rPr>
              <a:t>제가 형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둘과 </a:t>
            </a:r>
            <a:r>
              <a:rPr lang="ko-KR" altLang="en-US" sz="2400" b="1" dirty="0">
                <a:solidFill>
                  <a:schemeClr val="bg1"/>
                </a:solidFill>
              </a:rPr>
              <a:t>막내를 선택한 이유는 팀워크와 협동심을 기르기에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좋아서입니다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형들과 </a:t>
            </a:r>
            <a:r>
              <a:rPr lang="ko-KR" altLang="en-US" sz="2400" b="1" dirty="0">
                <a:solidFill>
                  <a:schemeClr val="bg1"/>
                </a:solidFill>
              </a:rPr>
              <a:t>막내는 서로 다른 연령대와 경험을 가지고 있기 때문에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,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서로를 </a:t>
            </a:r>
            <a:r>
              <a:rPr lang="ko-KR" altLang="en-US" sz="2400" b="1" dirty="0">
                <a:solidFill>
                  <a:schemeClr val="bg1"/>
                </a:solidFill>
              </a:rPr>
              <a:t>보완하고 협력하여 일을 할 수 있어서,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이러한 </a:t>
            </a:r>
            <a:r>
              <a:rPr lang="ko-KR" altLang="en-US" sz="2400" b="1" dirty="0">
                <a:solidFill>
                  <a:schemeClr val="bg1"/>
                </a:solidFill>
              </a:rPr>
              <a:t>경험은 팀워크와 협동심을 기르는 데 도움이 됩니다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.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또한 </a:t>
            </a:r>
            <a:r>
              <a:rPr lang="ko-KR" altLang="en-US" sz="2400" b="1" dirty="0">
                <a:solidFill>
                  <a:schemeClr val="bg1"/>
                </a:solidFill>
              </a:rPr>
              <a:t>팀의 다양성을 높일 수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있습니다.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맏형과 </a:t>
            </a:r>
            <a:r>
              <a:rPr lang="ko-KR" altLang="en-US" sz="2400" b="1" dirty="0">
                <a:solidFill>
                  <a:schemeClr val="bg1"/>
                </a:solidFill>
              </a:rPr>
              <a:t>막내는 서로 다른 가치관과 생각을 가지고 있기 때문에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,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팀의 </a:t>
            </a:r>
            <a:r>
              <a:rPr lang="ko-KR" altLang="en-US" sz="2400" b="1" dirty="0">
                <a:solidFill>
                  <a:schemeClr val="bg1"/>
                </a:solidFill>
              </a:rPr>
              <a:t>다양성을 높일 수 있습니다.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이러한 </a:t>
            </a:r>
            <a:r>
              <a:rPr lang="ko-KR" altLang="en-US" sz="2400" b="1" dirty="0">
                <a:solidFill>
                  <a:schemeClr val="bg1"/>
                </a:solidFill>
              </a:rPr>
              <a:t>다양성은 팀의 창의력과 혁신을 높이는 데 도움이 되어 현재 팀원들을 선정하게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41766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</TotalTime>
  <Words>676</Words>
  <Application>Microsoft Office PowerPoint</Application>
  <PresentationFormat>와이드스크린</PresentationFormat>
  <Paragraphs>122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Adobe Heiti Std R</vt:lpstr>
      <vt:lpstr>Adobe 고딕 Std B</vt:lpstr>
      <vt:lpstr>HY견고딕</vt:lpstr>
      <vt:lpstr>나눔명조</vt:lpstr>
      <vt:lpstr>맑은 고딕</vt:lpstr>
      <vt:lpstr>Arial</vt:lpstr>
      <vt:lpstr>Calibri</vt:lpstr>
      <vt:lpstr>Calibri Light</vt:lpstr>
      <vt:lpstr>Wingdings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128</cp:revision>
  <dcterms:created xsi:type="dcterms:W3CDTF">2023-04-24T05:53:50Z</dcterms:created>
  <dcterms:modified xsi:type="dcterms:W3CDTF">2023-06-19T07:13:18Z</dcterms:modified>
</cp:coreProperties>
</file>